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5" r:id="rId5"/>
    <p:sldId id="310" r:id="rId6"/>
    <p:sldId id="313" r:id="rId7"/>
    <p:sldId id="320" r:id="rId8"/>
    <p:sldId id="321" r:id="rId9"/>
    <p:sldId id="324" r:id="rId10"/>
    <p:sldId id="337" r:id="rId11"/>
    <p:sldId id="342" r:id="rId12"/>
    <p:sldId id="343" r:id="rId13"/>
    <p:sldId id="325" r:id="rId14"/>
    <p:sldId id="326" r:id="rId15"/>
    <p:sldId id="327" r:id="rId16"/>
    <p:sldId id="338" r:id="rId17"/>
    <p:sldId id="339" r:id="rId18"/>
    <p:sldId id="328" r:id="rId19"/>
    <p:sldId id="329" r:id="rId20"/>
    <p:sldId id="322" r:id="rId21"/>
    <p:sldId id="330" r:id="rId22"/>
    <p:sldId id="331" r:id="rId23"/>
    <p:sldId id="332" r:id="rId24"/>
    <p:sldId id="340" r:id="rId25"/>
    <p:sldId id="341" r:id="rId26"/>
    <p:sldId id="334" r:id="rId27"/>
    <p:sldId id="335" r:id="rId28"/>
    <p:sldId id="336" r:id="rId29"/>
  </p:sldIdLst>
  <p:sldSz cx="12188825" cy="6858000"/>
  <p:notesSz cx="6858000" cy="9144000"/>
  <p:custDataLst>
    <p:tags r:id="rId32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4" autoAdjust="0"/>
    <p:restoredTop sz="94629" autoAdjust="0"/>
  </p:normalViewPr>
  <p:slideViewPr>
    <p:cSldViewPr showGuides="1">
      <p:cViewPr>
        <p:scale>
          <a:sx n="78" d="100"/>
          <a:sy n="78" d="100"/>
        </p:scale>
        <p:origin x="696" y="92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33E3-0B2B-8E46-A400-938F12BA43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875947-6745-4C44-8C7A-C27FA2F15951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gm:t>
    </dgm:pt>
    <dgm:pt modelId="{852EC6C3-FB4A-EC44-A77F-1AE7005077A3}" type="par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0A4F61F0-5EE4-6043-9C60-D8FF94594040}" type="sib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A907E38B-313E-FE4C-8F05-1D20BC3B175E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gm:t>
    </dgm:pt>
    <dgm:pt modelId="{815CFA6C-BACE-AA4D-8573-F064B232B3D0}" type="par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3E46B84A-E0CE-0441-B536-9772C38E4139}" type="sib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DFE548B6-894D-A84E-AECE-734A3E182160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gm:t>
    </dgm:pt>
    <dgm:pt modelId="{F1A465C7-08CC-6C4E-912C-8A69685BEFDC}" type="par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EE064A3C-2BFC-DB4F-B23E-8B4CE24DE004}" type="sib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7A7B5516-A448-9C46-86A5-A0251FE3FB78}" type="pres">
      <dgm:prSet presAssocID="{54F033E3-0B2B-8E46-A400-938F12BA43C6}" presName="Name0" presStyleCnt="0">
        <dgm:presLayoutVars>
          <dgm:dir/>
          <dgm:resizeHandles val="exact"/>
        </dgm:presLayoutVars>
      </dgm:prSet>
      <dgm:spPr/>
    </dgm:pt>
    <dgm:pt modelId="{17BD8BC3-7BF0-ED49-A490-DA3318E16BC1}" type="pres">
      <dgm:prSet presAssocID="{43875947-6745-4C44-8C7A-C27FA2F15951}" presName="node" presStyleLbl="node1" presStyleIdx="0" presStyleCnt="3">
        <dgm:presLayoutVars>
          <dgm:bulletEnabled val="1"/>
        </dgm:presLayoutVars>
      </dgm:prSet>
      <dgm:spPr/>
    </dgm:pt>
    <dgm:pt modelId="{9943A1BB-E587-C142-9B2F-E21DF1916AE5}" type="pres">
      <dgm:prSet presAssocID="{0A4F61F0-5EE4-6043-9C60-D8FF94594040}" presName="sibTrans" presStyleLbl="sibTrans2D1" presStyleIdx="0" presStyleCnt="2"/>
      <dgm:spPr/>
    </dgm:pt>
    <dgm:pt modelId="{65A37D7B-37FB-5E44-9447-528592CA112E}" type="pres">
      <dgm:prSet presAssocID="{0A4F61F0-5EE4-6043-9C60-D8FF94594040}" presName="connectorText" presStyleLbl="sibTrans2D1" presStyleIdx="0" presStyleCnt="2"/>
      <dgm:spPr/>
    </dgm:pt>
    <dgm:pt modelId="{73B22ACC-B1FE-EF47-A253-49BB109F464C}" type="pres">
      <dgm:prSet presAssocID="{A907E38B-313E-FE4C-8F05-1D20BC3B175E}" presName="node" presStyleLbl="node1" presStyleIdx="1" presStyleCnt="3">
        <dgm:presLayoutVars>
          <dgm:bulletEnabled val="1"/>
        </dgm:presLayoutVars>
      </dgm:prSet>
      <dgm:spPr/>
    </dgm:pt>
    <dgm:pt modelId="{BA3A07A8-604C-3942-A5F1-9C6814A0297D}" type="pres">
      <dgm:prSet presAssocID="{3E46B84A-E0CE-0441-B536-9772C38E4139}" presName="sibTrans" presStyleLbl="sibTrans2D1" presStyleIdx="1" presStyleCnt="2"/>
      <dgm:spPr/>
    </dgm:pt>
    <dgm:pt modelId="{D392593E-8924-284A-A98A-89A47CEF60C8}" type="pres">
      <dgm:prSet presAssocID="{3E46B84A-E0CE-0441-B536-9772C38E4139}" presName="connectorText" presStyleLbl="sibTrans2D1" presStyleIdx="1" presStyleCnt="2"/>
      <dgm:spPr/>
    </dgm:pt>
    <dgm:pt modelId="{FD40E80E-8E8A-474B-9AE0-EC445040156B}" type="pres">
      <dgm:prSet presAssocID="{DFE548B6-894D-A84E-AECE-734A3E1821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2F3AD01-4F3B-7F47-ABAD-1DA10FE6FD02}" type="presOf" srcId="{54F033E3-0B2B-8E46-A400-938F12BA43C6}" destId="{7A7B5516-A448-9C46-86A5-A0251FE3FB78}" srcOrd="0" destOrd="0" presId="urn:microsoft.com/office/officeart/2005/8/layout/process1"/>
    <dgm:cxn modelId="{96F89A31-4F86-734A-80A7-5E509138F57D}" type="presOf" srcId="{3E46B84A-E0CE-0441-B536-9772C38E4139}" destId="{D392593E-8924-284A-A98A-89A47CEF60C8}" srcOrd="1" destOrd="0" presId="urn:microsoft.com/office/officeart/2005/8/layout/process1"/>
    <dgm:cxn modelId="{171FCC41-0C8D-D04C-9361-8010B9F85C08}" srcId="{54F033E3-0B2B-8E46-A400-938F12BA43C6}" destId="{A907E38B-313E-FE4C-8F05-1D20BC3B175E}" srcOrd="1" destOrd="0" parTransId="{815CFA6C-BACE-AA4D-8573-F064B232B3D0}" sibTransId="{3E46B84A-E0CE-0441-B536-9772C38E4139}"/>
    <dgm:cxn modelId="{36F1DC4B-1423-1C45-B1AC-FA3D879E4E04}" type="presOf" srcId="{0A4F61F0-5EE4-6043-9C60-D8FF94594040}" destId="{65A37D7B-37FB-5E44-9447-528592CA112E}" srcOrd="1" destOrd="0" presId="urn:microsoft.com/office/officeart/2005/8/layout/process1"/>
    <dgm:cxn modelId="{5AFD298A-BB71-F342-AC50-C55D7D24DD40}" type="presOf" srcId="{43875947-6745-4C44-8C7A-C27FA2F15951}" destId="{17BD8BC3-7BF0-ED49-A490-DA3318E16BC1}" srcOrd="0" destOrd="0" presId="urn:microsoft.com/office/officeart/2005/8/layout/process1"/>
    <dgm:cxn modelId="{B05C77B9-B5DD-1243-9FF7-976D68065D58}" type="presOf" srcId="{A907E38B-313E-FE4C-8F05-1D20BC3B175E}" destId="{73B22ACC-B1FE-EF47-A253-49BB109F464C}" srcOrd="0" destOrd="0" presId="urn:microsoft.com/office/officeart/2005/8/layout/process1"/>
    <dgm:cxn modelId="{323333C7-DB30-1F4F-BE19-FED4A09D558E}" srcId="{54F033E3-0B2B-8E46-A400-938F12BA43C6}" destId="{43875947-6745-4C44-8C7A-C27FA2F15951}" srcOrd="0" destOrd="0" parTransId="{852EC6C3-FB4A-EC44-A77F-1AE7005077A3}" sibTransId="{0A4F61F0-5EE4-6043-9C60-D8FF94594040}"/>
    <dgm:cxn modelId="{B8AD0BD1-739C-F942-A26F-6F8BF1606876}" type="presOf" srcId="{DFE548B6-894D-A84E-AECE-734A3E182160}" destId="{FD40E80E-8E8A-474B-9AE0-EC445040156B}" srcOrd="0" destOrd="0" presId="urn:microsoft.com/office/officeart/2005/8/layout/process1"/>
    <dgm:cxn modelId="{F3510DD9-F3DA-4648-9A4D-4593B3E2048A}" type="presOf" srcId="{3E46B84A-E0CE-0441-B536-9772C38E4139}" destId="{BA3A07A8-604C-3942-A5F1-9C6814A0297D}" srcOrd="0" destOrd="0" presId="urn:microsoft.com/office/officeart/2005/8/layout/process1"/>
    <dgm:cxn modelId="{87DEF5E1-B535-5844-AD87-79C82D988B47}" srcId="{54F033E3-0B2B-8E46-A400-938F12BA43C6}" destId="{DFE548B6-894D-A84E-AECE-734A3E182160}" srcOrd="2" destOrd="0" parTransId="{F1A465C7-08CC-6C4E-912C-8A69685BEFDC}" sibTransId="{EE064A3C-2BFC-DB4F-B23E-8B4CE24DE004}"/>
    <dgm:cxn modelId="{4BC451F2-69F8-FC41-93BB-C63E930F76B8}" type="presOf" srcId="{0A4F61F0-5EE4-6043-9C60-D8FF94594040}" destId="{9943A1BB-E587-C142-9B2F-E21DF1916AE5}" srcOrd="0" destOrd="0" presId="urn:microsoft.com/office/officeart/2005/8/layout/process1"/>
    <dgm:cxn modelId="{2E299484-B281-9948-82D8-24C230EE00C2}" type="presParOf" srcId="{7A7B5516-A448-9C46-86A5-A0251FE3FB78}" destId="{17BD8BC3-7BF0-ED49-A490-DA3318E16BC1}" srcOrd="0" destOrd="0" presId="urn:microsoft.com/office/officeart/2005/8/layout/process1"/>
    <dgm:cxn modelId="{B25659B6-8BA7-424E-9F11-B152F1C0C71E}" type="presParOf" srcId="{7A7B5516-A448-9C46-86A5-A0251FE3FB78}" destId="{9943A1BB-E587-C142-9B2F-E21DF1916AE5}" srcOrd="1" destOrd="0" presId="urn:microsoft.com/office/officeart/2005/8/layout/process1"/>
    <dgm:cxn modelId="{88F0C99E-8E11-F548-9A37-1652EEB7AF64}" type="presParOf" srcId="{9943A1BB-E587-C142-9B2F-E21DF1916AE5}" destId="{65A37D7B-37FB-5E44-9447-528592CA112E}" srcOrd="0" destOrd="0" presId="urn:microsoft.com/office/officeart/2005/8/layout/process1"/>
    <dgm:cxn modelId="{862FA0C5-82F2-0344-BE16-2FB58E308760}" type="presParOf" srcId="{7A7B5516-A448-9C46-86A5-A0251FE3FB78}" destId="{73B22ACC-B1FE-EF47-A253-49BB109F464C}" srcOrd="2" destOrd="0" presId="urn:microsoft.com/office/officeart/2005/8/layout/process1"/>
    <dgm:cxn modelId="{8B5B213E-5DBC-BA4E-A4CE-822159521849}" type="presParOf" srcId="{7A7B5516-A448-9C46-86A5-A0251FE3FB78}" destId="{BA3A07A8-604C-3942-A5F1-9C6814A0297D}" srcOrd="3" destOrd="0" presId="urn:microsoft.com/office/officeart/2005/8/layout/process1"/>
    <dgm:cxn modelId="{AED07760-780C-AE46-A829-4DFA23026398}" type="presParOf" srcId="{BA3A07A8-604C-3942-A5F1-9C6814A0297D}" destId="{D392593E-8924-284A-A98A-89A47CEF60C8}" srcOrd="0" destOrd="0" presId="urn:microsoft.com/office/officeart/2005/8/layout/process1"/>
    <dgm:cxn modelId="{B7A5C95E-D7CB-6B4D-93FC-385407D185AD}" type="presParOf" srcId="{7A7B5516-A448-9C46-86A5-A0251FE3FB78}" destId="{FD40E80E-8E8A-474B-9AE0-EC4450401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D8BC3-7BF0-ED49-A490-DA3318E16BC1}">
      <dsp:nvSpPr>
        <dsp:cNvPr id="0" name=""/>
        <dsp:cNvSpPr/>
      </dsp:nvSpPr>
      <dsp:spPr>
        <a:xfrm>
          <a:off x="8164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sp:txBody>
      <dsp:txXfrm>
        <a:off x="51046" y="1291046"/>
        <a:ext cx="2354420" cy="1378346"/>
      </dsp:txXfrm>
    </dsp:sp>
    <dsp:sp modelId="{9943A1BB-E587-C142-9B2F-E21DF1916AE5}">
      <dsp:nvSpPr>
        <dsp:cNvPr id="0" name=""/>
        <dsp:cNvSpPr/>
      </dsp:nvSpPr>
      <dsp:spPr>
        <a:xfrm>
          <a:off x="2692367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2692367" y="1798670"/>
        <a:ext cx="362123" cy="363099"/>
      </dsp:txXfrm>
    </dsp:sp>
    <dsp:sp modelId="{73B22ACC-B1FE-EF47-A253-49BB109F464C}">
      <dsp:nvSpPr>
        <dsp:cNvPr id="0" name=""/>
        <dsp:cNvSpPr/>
      </dsp:nvSpPr>
      <dsp:spPr>
        <a:xfrm>
          <a:off x="3424423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sp:txBody>
      <dsp:txXfrm>
        <a:off x="3467305" y="1291046"/>
        <a:ext cx="2354420" cy="1378346"/>
      </dsp:txXfrm>
    </dsp:sp>
    <dsp:sp modelId="{BA3A07A8-604C-3942-A5F1-9C6814A0297D}">
      <dsp:nvSpPr>
        <dsp:cNvPr id="0" name=""/>
        <dsp:cNvSpPr/>
      </dsp:nvSpPr>
      <dsp:spPr>
        <a:xfrm>
          <a:off x="6108626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6108626" y="1798670"/>
        <a:ext cx="362123" cy="363099"/>
      </dsp:txXfrm>
    </dsp:sp>
    <dsp:sp modelId="{FD40E80E-8E8A-474B-9AE0-EC445040156B}">
      <dsp:nvSpPr>
        <dsp:cNvPr id="0" name=""/>
        <dsp:cNvSpPr/>
      </dsp:nvSpPr>
      <dsp:spPr>
        <a:xfrm>
          <a:off x="6840681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sp:txBody>
      <dsp:txXfrm>
        <a:off x="6883563" y="1291046"/>
        <a:ext cx="2354420" cy="137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10/05/22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10/05/22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Non dire troppo su di 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91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90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FORMA&gt;DIM&gt;RESTO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89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96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/>
              <a:t>Dino Run and Jump</a:t>
            </a:r>
            <a:endParaRPr lang="en-US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/>
              <a:t>Progetto di informatica 2021-2022</a:t>
            </a:r>
            <a:endParaRPr lang="it-IT" dirty="0"/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0" y="6453336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0" y="5834123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/>
              <a:t>Michea Colautti, Nadia Fasani, Thomas Sartini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5D68A-965E-92E5-09FF-4FE28E27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" y="2561456"/>
            <a:ext cx="11001635" cy="18722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0E9D9-8894-6DBC-C153-721EA7E4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268760"/>
            <a:ext cx="2540346" cy="51610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C666A1-58E3-46FF-FB14-9C92F2CE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84784"/>
            <a:ext cx="6955791" cy="4945058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Architettura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D19495-B0D3-A529-6AB0-DB0FD2D9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0" y="1371600"/>
            <a:ext cx="4807389" cy="51054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1AD50E-EF09-4316-C3F8-B9DE373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35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3A40C9-7C1F-84B0-F73C-1A82E6F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5" y="1628800"/>
            <a:ext cx="7596337" cy="46860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63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Flussi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1836B-1022-67F3-A9E8-19895288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84784"/>
            <a:ext cx="9144001" cy="5179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  <a:t>Implementazione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  <a:cs typeface="Vani" panose="020B0604020202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  <a:cs typeface="Vani" panose="020B0604020202020204" pitchFamily="34" charset="0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CE158D5-65C6-4C5C-37CC-FD7E7F85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" y="2325823"/>
            <a:ext cx="12056286" cy="225530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6970A21-8353-CB27-C41B-ACA74994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" y="1361568"/>
            <a:ext cx="4932039" cy="531965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- 1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Refactor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92204" y="1524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Comprensione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Adattamento</a:t>
            </a:r>
          </a:p>
          <a:p>
            <a:pPr lvl="2"/>
            <a:r>
              <a:rPr lang="it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Miglioramenti</a:t>
            </a:r>
          </a:p>
          <a:p>
            <a:pPr marL="463550" lvl="2" indent="0">
              <a:buNone/>
            </a:pPr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5A2903-8672-FE8E-813C-2C13492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039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/>
              <a:t>Implementazione - 2</a:t>
            </a:r>
            <a:br>
              <a:rPr lang="it" sz="4000" dirty="0"/>
            </a:br>
            <a:r>
              <a:rPr lang="it" sz="3200" dirty="0">
                <a:solidFill>
                  <a:srgbClr val="00C5F0"/>
                </a:solidFill>
              </a:rPr>
              <a:t>Implementazione della GUI</a:t>
            </a:r>
            <a:endParaRPr lang="en-US" sz="4000" dirty="0">
              <a:solidFill>
                <a:srgbClr val="00C5F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2" y="1513029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it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0E7EBD-9B7B-165C-C557-17C7919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88840"/>
            <a:ext cx="3240360" cy="462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0CD3E8-02F3-4817-468A-A2F3FBB7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86093"/>
            <a:ext cx="3272285" cy="4629086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Scene del gioco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C29B379-5511-B2B5-E5CD-64F8929ED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601281"/>
              </p:ext>
            </p:extLst>
          </p:nvPr>
        </p:nvGraphicFramePr>
        <p:xfrm>
          <a:off x="1449896" y="1448780"/>
          <a:ext cx="9289031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19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Indice</a:t>
            </a:r>
            <a:endParaRPr lang="en-US" sz="4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Progettazione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T</a:t>
            </a:r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est</a:t>
            </a:r>
          </a:p>
          <a:p>
            <a:pPr rtl="0"/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C0nclusioni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3.1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Lobby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905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risorse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del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gioco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Aggiunta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degli</a:t>
            </a:r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utenti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r>
              <a:rPr lang="fr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</a:t>
            </a:r>
            <a:r>
              <a:rPr lang="fr-CH" sz="2200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grafica</a:t>
            </a: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2"/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fr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10732"/>
            <a:ext cx="9144001" cy="1371600"/>
          </a:xfrm>
        </p:spPr>
        <p:txBody>
          <a:bodyPr rtlCol="0" anchor="b">
            <a:normAutofit/>
          </a:bodyPr>
          <a:lstStyle/>
          <a:p>
            <a: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3.2</a:t>
            </a:r>
            <a:br>
              <a:rPr lang="it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Scena di gioco</a:t>
            </a:r>
            <a:endParaRPr lang="en-US" sz="32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9D824E-16ED-00D0-B189-E37D615C1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828" y="1627614"/>
            <a:ext cx="4419599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 err="1">
                <a:latin typeface="Noto Sans Newa" panose="020B0502040504020204" pitchFamily="34" charset="0"/>
                <a:ea typeface="Noto Sans Newa" panose="020B0502040504020204" pitchFamily="34" charset="0"/>
              </a:rPr>
              <a:t>Preload</a:t>
            </a:r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Create: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</a:rPr>
              <a:t>Update: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Rilevamento movimenti</a:t>
            </a:r>
          </a:p>
          <a:p>
            <a:pPr lvl="2"/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Aggiornamento della grafica</a:t>
            </a:r>
          </a:p>
          <a:p>
            <a:pPr lvl="2"/>
            <a:endParaRPr lang="it-IT" sz="2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  <a:p>
            <a:pPr marL="463550" lvl="2" indent="0">
              <a:buNone/>
            </a:pPr>
            <a:endParaRPr lang="it-IT" sz="2400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5ACF0-4960-0684-7457-56E8B340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08" y="1844824"/>
            <a:ext cx="7159177" cy="3096344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59A9A4-7142-80B2-C18E-B9D1029E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19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36479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3.3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Leader board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81841" y="1556792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Caricamento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 </a:t>
            </a:r>
            <a:r>
              <a:rPr lang="fr-CH" sz="2400" b="1" dirty="0" err="1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classifica</a:t>
            </a:r>
            <a:r>
              <a:rPr lang="fr-CH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E3620E-CA69-EB2D-9E66-DDACC795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2475854"/>
            <a:ext cx="10000363" cy="343198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DF0611-F05A-F8AA-EF04-10C8387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007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247651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Implementazione – 4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Lato utente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847850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codice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Personalizzazione</a:t>
            </a:r>
          </a:p>
          <a:p>
            <a:pPr lvl="1"/>
            <a:r>
              <a:rPr lang="it-IT" sz="2400" b="1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Cattura dei movimenti</a:t>
            </a:r>
          </a:p>
          <a:p>
            <a:pPr lvl="1"/>
            <a:endParaRPr lang="it-IT" sz="2200" b="1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sz="2400" b="1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endParaRPr lang="it-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0DAA23-FB5C-ED4C-1B5A-BDF30A00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721684"/>
            <a:ext cx="4064248" cy="57553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FB0B8B-5EFA-7720-E49A-E521DBD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56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Test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909836" y="2132856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Noto Sans Newa" panose="020B0502040504020204" pitchFamily="34" charset="0"/>
                <a:ea typeface="Noto Sans Newa" panose="020B0502040504020204" pitchFamily="34" charset="0"/>
              </a:rPr>
              <a:t>Test paralleli allo sviluppo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CE040EE-D144-229A-7371-27B0DF34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5" y="3140968"/>
            <a:ext cx="7176616" cy="2220919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Noto Sans Newa" panose="020B0502040504020204" pitchFamily="34" charset="0"/>
                <a:ea typeface="Noto Sans Newa" panose="020B050204050402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496680" y="2743200"/>
            <a:ext cx="319546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4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Grazie per l’attenzione</a:t>
            </a:r>
            <a:endParaRPr lang="en-US" sz="44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25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644353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Il gruppo</a:t>
            </a: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" sz="1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FCB6302-19E6-D246-2585-DE17086D628B}"/>
              </a:ext>
            </a:extLst>
          </p:cNvPr>
          <p:cNvSpPr txBox="1">
            <a:spLocks/>
          </p:cNvSpPr>
          <p:nvPr/>
        </p:nvSpPr>
        <p:spPr>
          <a:xfrm>
            <a:off x="981844" y="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Informazioni generali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6082D2-E7F8-DE2C-57A0-ED631775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Dino Run and Jump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Multigiocatore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27.01.22 al 05.05.22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Introduzione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Realizzare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88072-5439-E69D-081A-3B691805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8" y="2633463"/>
            <a:ext cx="11669987" cy="151216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 Grosso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Server Firebase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Sensori del telefono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Multiplayer</a:t>
            </a:r>
          </a:p>
          <a:p>
            <a:r>
              <a:rPr lang="it" sz="28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Sessioni</a:t>
            </a: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Fondato nel 2011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Acquisito da Google nel 2014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</a:rPr>
              <a:t>Fornisce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Gestione utenti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Realtime database</a:t>
            </a:r>
          </a:p>
          <a:p>
            <a:pPr lvl="1"/>
            <a:r>
              <a:rPr lang="it-CH" sz="2800" dirty="0">
                <a:latin typeface="Noto Sans Newa" panose="020B0502040504020204" pitchFamily="34" charset="0"/>
                <a:ea typeface="Noto Sans Newa" panose="020B0502040504020204" pitchFamily="34" charset="0"/>
              </a:rPr>
              <a:t>Storage online</a:t>
            </a:r>
          </a:p>
          <a:p>
            <a:pPr lvl="1"/>
            <a:endParaRPr lang="it-CH" dirty="0"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E48FA5-47A8-9496-E399-2570B893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7" y="1234618"/>
            <a:ext cx="4064000" cy="406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Firebase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2013– Phantom Storm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Gratis</a:t>
            </a:r>
          </a:p>
          <a:p>
            <a:r>
              <a:rPr lang="it-CH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Cos’è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per giochi 2D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 </a:t>
            </a: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HTML5</a:t>
            </a:r>
            <a:endParaRPr lang="it-CH" sz="2200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Noto Sans Newa" panose="020B050204050402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Semplifica la gestione del gioco</a:t>
            </a:r>
          </a:p>
          <a:p>
            <a:pPr lvl="1"/>
            <a:endParaRPr lang="it-CH" dirty="0">
              <a:latin typeface="Noto Sans Newa" panose="020B050204050402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  <a:t>Analisi</a:t>
            </a:r>
            <a:br>
              <a:rPr lang="it" sz="4000" dirty="0">
                <a:latin typeface="Noto Sans Newa" panose="020B0502040504020204" pitchFamily="34" charset="0"/>
                <a:ea typeface="Noto Sans Newa" panose="020B050204050402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Noto Sans Newa" panose="020B0502040504020204" pitchFamily="34" charset="0"/>
                <a:ea typeface="Noto Sans Newa" panose="020B0502040504020204" pitchFamily="34" charset="0"/>
              </a:rPr>
              <a:t>Phaser</a:t>
            </a:r>
            <a:endParaRPr lang="en-US" sz="4000" dirty="0">
              <a:solidFill>
                <a:srgbClr val="00C5F0"/>
              </a:solidFill>
              <a:latin typeface="Noto Sans Newa" panose="020B0502040504020204" pitchFamily="34" charset="0"/>
              <a:ea typeface="Noto Sans Newa" panose="020B0502040504020204" pitchFamily="34" charset="0"/>
            </a:endParaRPr>
          </a:p>
        </p:txBody>
      </p:sp>
      <p:pic>
        <p:nvPicPr>
          <p:cNvPr id="3" name="Immagine 2" descr="Immagine che contiene testo, clipart, screenshot&#10;&#10;Descrizione generata automaticamente">
            <a:extLst>
              <a:ext uri="{FF2B5EF4-FFF2-40B4-BE49-F238E27FC236}">
                <a16:creationId xmlns:a16="http://schemas.microsoft.com/office/drawing/2014/main" id="{848F9F05-86FD-F545-D11B-FCC667A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550987"/>
            <a:ext cx="6119107" cy="273989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4663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419</TotalTime>
  <Words>297</Words>
  <Application>Microsoft Macintosh PowerPoint</Application>
  <PresentationFormat>Personalizzato</PresentationFormat>
  <Paragraphs>127</Paragraphs>
  <Slides>25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Noto Sans Newa</vt:lpstr>
      <vt:lpstr>Tunnel blu digitale 16x9</vt:lpstr>
      <vt:lpstr>Dino Run and Jump</vt:lpstr>
      <vt:lpstr>Indice</vt:lpstr>
      <vt:lpstr>Presentazione standard di PowerPoint</vt:lpstr>
      <vt:lpstr>Introduzione Il progetto</vt:lpstr>
      <vt:lpstr>Introduzione Lo scopo</vt:lpstr>
      <vt:lpstr>Analisi In generale</vt:lpstr>
      <vt:lpstr>Analisi Requisiti principali</vt:lpstr>
      <vt:lpstr>Analisi Firebase</vt:lpstr>
      <vt:lpstr>Analisi Phaser</vt:lpstr>
      <vt:lpstr>Progettazione In generale</vt:lpstr>
      <vt:lpstr>Progettazione GUI</vt:lpstr>
      <vt:lpstr>Progettazione Architettura</vt:lpstr>
      <vt:lpstr>Progettazione Database</vt:lpstr>
      <vt:lpstr>Progettazione Flussi</vt:lpstr>
      <vt:lpstr>Implementazione In generale</vt:lpstr>
      <vt:lpstr>Implementazione Struttura</vt:lpstr>
      <vt:lpstr>Implementazione - 1 Refactor</vt:lpstr>
      <vt:lpstr>Implementazione - 2 Implementazione della GUI</vt:lpstr>
      <vt:lpstr>Implementazione – 3 Scene del gioco</vt:lpstr>
      <vt:lpstr>Implementazione – 3.1 Lobby</vt:lpstr>
      <vt:lpstr>Implementazione – 3.2 Scena di gioco</vt:lpstr>
      <vt:lpstr>Implementazione – 3.3 Leader board</vt:lpstr>
      <vt:lpstr>Implementazione – 4 Lato utente</vt:lpstr>
      <vt:lpstr>Test In genrale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GeneratoreLabirinti2D</dc:title>
  <dc:creator>Colautti Michea (ALLIEVO)</dc:creator>
  <cp:lastModifiedBy>Colautti Michea (ALLIEVO)</cp:lastModifiedBy>
  <cp:revision>126</cp:revision>
  <dcterms:created xsi:type="dcterms:W3CDTF">2021-01-07T12:54:57Z</dcterms:created>
  <dcterms:modified xsi:type="dcterms:W3CDTF">2022-05-10T19:29:38Z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